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237E6-8334-4A22-B541-783777681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D077C8-B44A-445B-824D-A31F8E6CB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4254A-33DA-4888-BF84-16F58017A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062-2A1A-44DD-B0AA-CF94DB417B1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578D6-E566-44F3-BA8C-96001EE28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8B663-D329-419E-A647-562DD2A4A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BAB2-8E73-4049-BD20-27B81723B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2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0B60A-6CDA-405C-B3B4-796C4E4BE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D1424D-D134-43AC-966C-43F46FA31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CD14C-88BF-405E-9967-D9A575364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062-2A1A-44DD-B0AA-CF94DB417B1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CE232-A6D7-4ED2-9FAD-9F6599A1B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19756-B6CD-4A37-BE93-626BD940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BAB2-8E73-4049-BD20-27B81723B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7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64281D-4916-4308-88D6-A2F4B14132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BF9D75-E46A-49BD-ADFA-F12750219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1025B-1D83-4D6E-B921-227354265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062-2A1A-44DD-B0AA-CF94DB417B1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A51E8-CC96-4A7E-852B-F79F57A3B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6CA9A-A95D-4F7D-A096-1B7B28EA1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BAB2-8E73-4049-BD20-27B81723B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9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37B23-DEBA-41C4-9A1A-CD52DC9A8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C50EE-587F-4E0B-9627-6586D1F2D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70FCD-3FC3-452A-9051-99672520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062-2A1A-44DD-B0AA-CF94DB417B1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95728-5B34-4889-9B07-74A893161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C10E3-7EDC-47CF-B5E0-5E90C6B0F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BAB2-8E73-4049-BD20-27B81723B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9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E400D-0DDA-4332-BB86-FB2D042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859EF-C78A-4F85-B2E7-29F9B4498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ED8F3-E09B-41FD-B3B8-6AACDBCA3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062-2A1A-44DD-B0AA-CF94DB417B1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10562-10CD-42F2-81FA-991457263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70B4A-998E-4443-B472-3BF0DA070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BAB2-8E73-4049-BD20-27B81723B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9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CE691-0677-488F-AF64-943C32C01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E3BA2-4760-4D1F-9BDC-A715AF826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34E62B-C856-4618-B2A9-CD24AB491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81229-2891-40F2-B78A-76FDC4CF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062-2A1A-44DD-B0AA-CF94DB417B1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40F1B-A581-43E2-817E-6E57F3CC1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52E0E-ACD1-447E-A83D-6BAA858D3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BAB2-8E73-4049-BD20-27B81723B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8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2F3EB-066D-4734-A764-F97D34076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87A0C-025C-4E7F-94CF-A8B5CFA38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68976-A8CD-43E7-96E6-0EA0B5297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149399-8504-4F41-A467-56837865F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2FD236-B24B-4C4A-B6AA-4D9DB0382A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B0B140-9786-4C65-B38A-77FD3C77A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062-2A1A-44DD-B0AA-CF94DB417B1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D40576-EE85-40A2-B03E-5D5C5CA06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8A734D-B578-484F-8B7B-C0968A5E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BAB2-8E73-4049-BD20-27B81723B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6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D5A06-4168-40A4-B989-55A5D4DBB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9FE7C5-73E1-4135-89B7-DDABD8D29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062-2A1A-44DD-B0AA-CF94DB417B1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C393E4-5190-48F1-BCE1-434D3CAC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A8059F-98F0-43A3-B323-BF11CE33F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BAB2-8E73-4049-BD20-27B81723B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9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5EE574-64C1-469F-A884-608EFA62D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062-2A1A-44DD-B0AA-CF94DB417B1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46CBC2-15B9-447E-98EF-7443633F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57A42-1184-4D35-BCA3-9DA730347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BAB2-8E73-4049-BD20-27B81723B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0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2A018-05B2-4ADA-A969-48799523A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E711F-0C28-4DD1-94E4-5236D804E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4AAE68-6880-424E-922A-2B98AE20B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45F5E-6BB5-4889-8403-AFEC1339E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062-2A1A-44DD-B0AA-CF94DB417B1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36A57-A1A1-4CFA-9250-94E5EB2E3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E8B88-57F5-4A0C-B3E5-F3652DB4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BAB2-8E73-4049-BD20-27B81723B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8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3881D-FA59-41B6-BF61-1681A14DD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6B8C98-8459-41F6-BCE1-7DD2735F1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7B3AA-6F92-429B-AF30-9EB9D1D2B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6E5533-852D-4227-A3BD-7C9666AA1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062-2A1A-44DD-B0AA-CF94DB417B1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893CD4-9ED1-4862-9630-F68175759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801AA-C412-4383-821A-184FAAA71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BAB2-8E73-4049-BD20-27B81723B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6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965E89-2B6A-474B-8558-5786B4486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BA890-BD77-475C-9A47-CE99FFA58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07935-23E6-4611-B267-F599FF3399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B8062-2A1A-44DD-B0AA-CF94DB417B1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F2EEC-5E79-4B35-8620-ABCEBAF2FF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77662-1A02-44DC-A609-92314914A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7BAB2-8E73-4049-BD20-27B81723B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5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C9B30-41DC-45D4-A0CA-6584BCBAC7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34D2F-93C4-4B25-8132-FA133FA483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FADBB9-72F8-486E-85D9-2656EEB42C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517" y="453705"/>
            <a:ext cx="9479558" cy="682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77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A79C8-0D44-4F95-8651-FE8180DF8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</a:t>
            </a:r>
            <a:r>
              <a:rPr lang="en-US" sz="4800" b="1" dirty="0"/>
              <a:t>Bullying Types</a:t>
            </a:r>
            <a:endParaRPr lang="en-US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47CB65-791E-4F9C-A9B5-0A7C9B1C64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183" y="1275128"/>
            <a:ext cx="9345336" cy="5582872"/>
          </a:xfrm>
        </p:spPr>
      </p:pic>
    </p:spTree>
    <p:extLst>
      <p:ext uri="{BB962C8B-B14F-4D97-AF65-F5344CB8AC3E}">
        <p14:creationId xmlns:p14="http://schemas.microsoft.com/office/powerpoint/2010/main" val="170947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BF0D7-1227-4ACE-B586-E7F5567B2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Examples of Bullying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F1592B7-0126-4FCC-821C-C83796F492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861" y="1879134"/>
            <a:ext cx="7273255" cy="4613741"/>
          </a:xfrm>
        </p:spPr>
      </p:pic>
    </p:spTree>
    <p:extLst>
      <p:ext uri="{BB962C8B-B14F-4D97-AF65-F5344CB8AC3E}">
        <p14:creationId xmlns:p14="http://schemas.microsoft.com/office/powerpoint/2010/main" val="54284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3B810-7E23-44B3-B73E-B43015914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Examples of Bullying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08AB8BF-3F5D-452B-9338-1A9C598706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324" y="1954635"/>
            <a:ext cx="4694032" cy="363876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CB8141E-0F0A-4845-A0E1-BAE59CCF5F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293" y="1954635"/>
            <a:ext cx="4694032" cy="363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781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69832-39F2-4E24-A2B0-958640FAA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</a:t>
            </a:r>
            <a:r>
              <a:rPr lang="en-US" dirty="0">
                <a:solidFill>
                  <a:prstClr val="black"/>
                </a:solidFill>
              </a:rPr>
              <a:t>Victims of Bullies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F6C1966-2E5D-4750-8FF9-6167CD857D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911" y="1649457"/>
            <a:ext cx="7633982" cy="5208543"/>
          </a:xfrm>
        </p:spPr>
      </p:pic>
    </p:spTree>
    <p:extLst>
      <p:ext uri="{BB962C8B-B14F-4D97-AF65-F5344CB8AC3E}">
        <p14:creationId xmlns:p14="http://schemas.microsoft.com/office/powerpoint/2010/main" val="993711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75B95-EF5E-4D5B-B0A2-C75F41C52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Victims of Bullies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54BA8DD-94D9-4E7E-BCC2-F757D70EF2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077" y="1557178"/>
            <a:ext cx="7977930" cy="5216990"/>
          </a:xfrm>
        </p:spPr>
      </p:pic>
    </p:spTree>
    <p:extLst>
      <p:ext uri="{BB962C8B-B14F-4D97-AF65-F5344CB8AC3E}">
        <p14:creationId xmlns:p14="http://schemas.microsoft.com/office/powerpoint/2010/main" val="1650503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A7EFB-BEC8-4F48-B9BF-4908FD4B8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How to stop bullying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1A9D96-2758-4860-B917-EA4779242F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748" y="1690688"/>
            <a:ext cx="9370503" cy="4873800"/>
          </a:xfrm>
        </p:spPr>
      </p:pic>
    </p:spTree>
    <p:extLst>
      <p:ext uri="{BB962C8B-B14F-4D97-AF65-F5344CB8AC3E}">
        <p14:creationId xmlns:p14="http://schemas.microsoft.com/office/powerpoint/2010/main" val="21698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2199B-61FC-4902-992F-EE0B6D6E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8A196B-9868-490A-9273-251AF63D12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068" y="906011"/>
            <a:ext cx="10008066" cy="5788403"/>
          </a:xfrm>
        </p:spPr>
      </p:pic>
    </p:spTree>
    <p:extLst>
      <p:ext uri="{BB962C8B-B14F-4D97-AF65-F5344CB8AC3E}">
        <p14:creationId xmlns:p14="http://schemas.microsoft.com/office/powerpoint/2010/main" val="2274554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038C-F369-48FA-AFCD-D37C0A666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8CD0FDB-97CC-4DF6-9C89-C08FADC4CC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613" y="646967"/>
            <a:ext cx="8858773" cy="5845908"/>
          </a:xfrm>
        </p:spPr>
      </p:pic>
    </p:spTree>
    <p:extLst>
      <p:ext uri="{BB962C8B-B14F-4D97-AF65-F5344CB8AC3E}">
        <p14:creationId xmlns:p14="http://schemas.microsoft.com/office/powerpoint/2010/main" val="1014070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24</Words>
  <Application>Microsoft Office PowerPoint</Application>
  <PresentationFormat>Widescreen</PresentationFormat>
  <Paragraphs>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                         Bullying Types</vt:lpstr>
      <vt:lpstr>                  Examples of Bullying </vt:lpstr>
      <vt:lpstr>                    Examples of Bullying </vt:lpstr>
      <vt:lpstr>                      Victims of Bullies</vt:lpstr>
      <vt:lpstr>                   Victims of Bullies</vt:lpstr>
      <vt:lpstr>                   How to stop bullying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Sahi Mekhmer</dc:creator>
  <cp:lastModifiedBy>Sahi Mekhmer</cp:lastModifiedBy>
  <cp:revision>8</cp:revision>
  <dcterms:created xsi:type="dcterms:W3CDTF">2020-02-27T07:47:38Z</dcterms:created>
  <dcterms:modified xsi:type="dcterms:W3CDTF">2020-02-27T10:37:51Z</dcterms:modified>
</cp:coreProperties>
</file>